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782" r:id="rId2"/>
    <p:sldId id="783" r:id="rId3"/>
    <p:sldId id="1033" r:id="rId4"/>
    <p:sldId id="1129" r:id="rId5"/>
    <p:sldId id="1081" r:id="rId6"/>
    <p:sldId id="1103" r:id="rId7"/>
    <p:sldId id="1104" r:id="rId8"/>
    <p:sldId id="1105" r:id="rId9"/>
    <p:sldId id="1106" r:id="rId10"/>
    <p:sldId id="1107" r:id="rId11"/>
    <p:sldId id="1108" r:id="rId12"/>
    <p:sldId id="1109" r:id="rId13"/>
    <p:sldId id="1082" r:id="rId14"/>
    <p:sldId id="1083" r:id="rId15"/>
    <p:sldId id="1110" r:id="rId16"/>
    <p:sldId id="1111" r:id="rId17"/>
    <p:sldId id="1112" r:id="rId18"/>
    <p:sldId id="1113" r:id="rId19"/>
    <p:sldId id="1114" r:id="rId20"/>
    <p:sldId id="1115" r:id="rId21"/>
    <p:sldId id="1116" r:id="rId22"/>
    <p:sldId id="1117" r:id="rId23"/>
    <p:sldId id="1118" r:id="rId24"/>
    <p:sldId id="1119" r:id="rId25"/>
    <p:sldId id="1120" r:id="rId26"/>
    <p:sldId id="1121" r:id="rId27"/>
    <p:sldId id="1122" r:id="rId28"/>
    <p:sldId id="1123" r:id="rId29"/>
    <p:sldId id="1124" r:id="rId30"/>
    <p:sldId id="1125" r:id="rId31"/>
    <p:sldId id="1126" r:id="rId32"/>
    <p:sldId id="1127" r:id="rId33"/>
    <p:sldId id="1128" r:id="rId3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9999"/>
    <a:srgbClr val="FF0000"/>
    <a:srgbClr val="FF3399"/>
    <a:srgbClr val="FF9900"/>
    <a:srgbClr val="FFFF00"/>
    <a:srgbClr val="BCE292"/>
    <a:srgbClr val="CCECFF"/>
    <a:srgbClr val="FFFFCC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>
        <p:scale>
          <a:sx n="100" d="100"/>
          <a:sy n="100" d="100"/>
        </p:scale>
        <p:origin x="-756" y="-49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0671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73335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8.jpeg"/><Relationship Id="rId4" Type="http://schemas.openxmlformats.org/officeDocument/2006/relationships/image" Target="../media/image9.jpe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14559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2021.01.25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238205"/>
              </p:ext>
            </p:extLst>
          </p:nvPr>
        </p:nvGraphicFramePr>
        <p:xfrm>
          <a:off x="6443663" y="800100"/>
          <a:ext cx="2636837" cy="1076672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68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뺄셈을 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suh_0201_03_0007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남은 곰 인형은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3"/>
          <p:cNvSpPr txBox="1"/>
          <p:nvPr/>
        </p:nvSpPr>
        <p:spPr>
          <a:xfrm>
            <a:off x="333064" y="1412776"/>
            <a:ext cx="653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개에서 십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개와 일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빼려고 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  </a:t>
            </a:r>
          </a:p>
          <a:p>
            <a:pPr algn="just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해야 하나요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4" y="2207810"/>
            <a:ext cx="2927564" cy="19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3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80" y="2402832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923" y="2670030"/>
            <a:ext cx="2677297" cy="115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 bwMode="auto">
          <a:xfrm>
            <a:off x="539552" y="4401108"/>
            <a:ext cx="5915106" cy="883301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ct val="50000"/>
              </a:spcBef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먼저 십 모형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개를 일 모형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개로 바꾸어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개를 뺍니다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다음 남은 십 모형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개에서 십 모형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개를 뺍니다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0" name="Picture 4" descr="C:\Users\강신아\Desktop\SB캡쳐\이미지 82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7" y="4437112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691" y="4737322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0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남은 곰 인형은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십 모형과 일 모형은 몇 개가 남나요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4" y="2207810"/>
            <a:ext cx="2927564" cy="19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3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80" y="2402832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807931"/>
            <a:ext cx="2745399" cy="84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/>
          <p:cNvSpPr/>
          <p:nvPr/>
        </p:nvSpPr>
        <p:spPr bwMode="auto">
          <a:xfrm>
            <a:off x="2158480" y="4725144"/>
            <a:ext cx="2845568" cy="35377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39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652" y="4773826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4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남은 곰 인형은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40-25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얼마인가요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4" y="2207810"/>
            <a:ext cx="2927564" cy="19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3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807931"/>
            <a:ext cx="2745399" cy="84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/>
          <p:cNvSpPr/>
          <p:nvPr/>
        </p:nvSpPr>
        <p:spPr bwMode="auto">
          <a:xfrm>
            <a:off x="3234041" y="4653136"/>
            <a:ext cx="615499" cy="35377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31" y="4573667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59" y="3823865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290675" y="3782540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4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남은 곰 인형은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모형으로 어떻게 알아보았는지 이야기해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4" y="2207810"/>
            <a:ext cx="2927564" cy="19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6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807931"/>
            <a:ext cx="2745399" cy="84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59" y="3823865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6290675" y="3782540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 bwMode="auto">
          <a:xfrm>
            <a:off x="362051" y="4388921"/>
            <a:ext cx="6336206" cy="91228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ct val="50000"/>
              </a:spcBef>
            </a:pP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모형이 없으므로 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바꾸어 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개에서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빼면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개에서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빼면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남으므로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3" descr="C:\Users\강신아\Desktop\SB캡쳐\이미지 82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0" y="4437112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33" y="4704465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9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 descr="C:\Users\강신아\Desktop\2-1 캡쳐\3단원\7차시\이미지 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6948264" cy="447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56927" y="1880827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49696" y="17697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8870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005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540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36512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3540" y="2708920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10675" y="25993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31" y="2818459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360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9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 descr="C:\Users\강신아\Desktop\2-1 캡쳐\3단원\7차시\이미지 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88740"/>
            <a:ext cx="6804756" cy="44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56927" y="1988839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49696" y="18777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8870" y="155831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005" y="14487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3564" y="237877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12488" y="23057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7564" y="2888940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4699" y="277940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31" y="2992023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37343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 descr="C:\Users\강신아\Desktop\2-1 캡쳐\3단원\7차시\이미지 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740"/>
            <a:ext cx="6948264" cy="446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56076" y="1988839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49696" y="18777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8870" y="155831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005" y="14487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540" y="230676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36512" y="22337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3540" y="2924944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10675" y="281540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132" y="3019320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0261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 descr="C:\Users\강신아\Desktop\2-1 캡쳐\3단원\7차시\이미지 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63" y="944724"/>
            <a:ext cx="6998432" cy="448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20923" y="1880827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14543" y="17697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2866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536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72516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8387" y="2708920"/>
            <a:ext cx="3564396" cy="234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75522" y="25993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70" y="2900838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97980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 descr="C:\Users\강신아\Desktop\2-1 캡쳐\3단원\7차시\이미지 0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7" y="1088740"/>
            <a:ext cx="6887307" cy="442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92931" y="1952835"/>
            <a:ext cx="1339309" cy="39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86551" y="18417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4874" y="1522315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2009" y="14127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544" y="231389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508" y="22408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8421" y="3429000"/>
            <a:ext cx="3564396" cy="1944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75556" y="33194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36" y="3451156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578343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 descr="C:\Users\강신아\Desktop\2-1 캡쳐\3단원\7차시\이미지 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052736"/>
            <a:ext cx="6804248" cy="43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578343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299100" y="1882355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186235" y="17728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3045" y="148631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0180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9719" y="230676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3667" y="22337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1986" y="5015721"/>
            <a:ext cx="1000125" cy="695325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5548960" y="494269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436096" y="48331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2" y="3760162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50397" y="3682046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496" y="36090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076" y="4307225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5852519" y="4294623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739655" y="41850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51749"/>
              </p:ext>
            </p:extLst>
          </p:nvPr>
        </p:nvGraphicFramePr>
        <p:xfrm>
          <a:off x="179388" y="733255"/>
          <a:ext cx="8821103" cy="3941826"/>
        </p:xfrm>
        <a:graphic>
          <a:graphicData uri="http://schemas.openxmlformats.org/drawingml/2006/table">
            <a:tbl>
              <a:tblPr/>
              <a:tblGrid>
                <a:gridCol w="540184"/>
                <a:gridCol w="3888432"/>
                <a:gridCol w="864096"/>
                <a:gridCol w="1473245"/>
                <a:gridCol w="1587095"/>
                <a:gridCol w="468051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남은 곰 인형 수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40-25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계산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48~49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몇십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)-(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몇십몇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익히기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48~49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문장으로 된 문제 해결하기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48~49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 descr="C:\Users\강신아\Desktop\2-1 캡쳐\3단원\7차시\이미지 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" y="1016732"/>
            <a:ext cx="6967500" cy="451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28084" y="1882355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15219" y="17728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013" y="145030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4852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687" y="227076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41365" y="219773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75563" y="3753036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511660" y="36810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95743" y="3753036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131840" y="36810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79919" y="3753036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716016" y="36810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980900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 descr="C:\Users\강신아\Desktop\2-1 캡쳐\3단원\7차시\이미지 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2" y="1088740"/>
            <a:ext cx="6952679" cy="444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96933" y="1941638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84068" y="183209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1254" y="1581598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89" y="147205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28" y="238590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1876" y="231287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1782" y="5147012"/>
            <a:ext cx="1000125" cy="695325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5708756" y="5073986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595892" y="49644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6" y="3309550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4393" y="3242872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-508" y="31698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26" y="4343229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823269" y="4330627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710405" y="42210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06240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 descr="C:\Users\강신아\Desktop\2-1 캡쳐\3단원\7차시\이미지 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43" y="908720"/>
            <a:ext cx="6961708" cy="440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8361" y="130629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5496" y="11967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27587" y="1666331"/>
            <a:ext cx="960637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519575" y="15567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35551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0007_203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 descr="C:\Users\강신아\Desktop\2-1 캡쳐\3단원\7차시\이미지 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" y="1052736"/>
            <a:ext cx="6912744" cy="443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4365" y="148631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1500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80112" y="1846351"/>
            <a:ext cx="1044116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472100" y="17368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9668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 descr="C:\Users\강신아\Desktop\2-1 캡쳐\3단원\7차시\이미지 0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0" y="980728"/>
            <a:ext cx="7054734" cy="454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23557" y="143758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692" y="13280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56076" y="2240513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12060" y="21328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540" y="263080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36512" y="25577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8858" y="5039000"/>
            <a:ext cx="1000125" cy="695325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5635832" y="4965974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522968" y="48564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2999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0007_204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 descr="C:\Users\강신아\Desktop\2-1 캡쳐\3단원\7차시\이미지 0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0087"/>
            <a:ext cx="6984268" cy="44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2999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23557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692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6076" y="2181230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112060" y="207357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9540" y="2571521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-36512" y="249849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8858" y="4979717"/>
            <a:ext cx="1000125" cy="695325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5635832" y="4906691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522968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0007_204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4" name="Picture 2" descr="C:\Users\강신아\Desktop\2-1 캡쳐\3단원\7차시\이미지 0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732"/>
            <a:ext cx="6962266" cy="444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1549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-61316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84068" y="2181230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040052" y="207357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532" y="2571521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108520" y="249849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6850" y="4979717"/>
            <a:ext cx="1000125" cy="695325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5563824" y="4906691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50960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0426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8" name="Picture 2" descr="C:\Users\강신아\Desktop\2-1 캡쳐\3단원\7차시\이미지 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" y="1088740"/>
            <a:ext cx="6933344" cy="442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0324" y="1039749"/>
            <a:ext cx="6805932" cy="454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9864" y="9667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61768" y="4013208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015716" y="394018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14882" y="4006082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168830" y="39330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572" y="2263003"/>
            <a:ext cx="285996" cy="431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51520" y="21899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62885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받아내림이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 있는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몇십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)-(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몇십몇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)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66670" y="1628799"/>
            <a:ext cx="3665269" cy="561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20619" y="15557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45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 descr="C:\Users\강신아\Desktop\2-1 캡쳐\3단원\7차시\이미지 0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" y="1052736"/>
            <a:ext cx="6979332" cy="443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411799" y="1755700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65747" y="16826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08" y="1026592"/>
            <a:ext cx="6968704" cy="4524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508" y="9170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585220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72~73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7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506" name="Picture 2" descr="C:\Users\강신아\Desktop\2-1 캡쳐\3단원\7차시\이미지 0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3" y="1088740"/>
            <a:ext cx="6817817" cy="43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556" y="1819064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63501" y="1117554"/>
            <a:ext cx="6712755" cy="433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7450" y="10445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556" y="174603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7504" y="16648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46157" y="1413794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800106" y="13407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65824" y="3207377"/>
            <a:ext cx="71804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19772" y="3098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64560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48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0007_101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2" descr="C:\Users\강신아\Desktop\2-1 캡쳐\3단원\7차시\이미지 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6" y="1016732"/>
            <a:ext cx="6802028" cy="44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445624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파일명 아래와 같이 수정 필요함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>
                        <a:defRPr/>
                      </a:pPr>
                      <a:endParaRPr kumimoji="0"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0007_102.html 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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0007_101.html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101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파일은 전개로 이동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70~71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48~49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484825" y="1457298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204905" y="15293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7276" y="996020"/>
            <a:ext cx="6866992" cy="4423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7276" y="8864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0" name="Picture 2" descr="C:\Users\강신아\Desktop\2-1 캡쳐\3단원\7차시\이미지 0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4724"/>
            <a:ext cx="6948264" cy="441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479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554" name="Picture 2" descr="C:\Users\강신아\Desktop\2-1 캡쳐\3단원\7차시\이미지 0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160748"/>
            <a:ext cx="6646893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479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578" name="Picture 2" descr="C:\Users\강신아\Desktop\2-1 캡쳐\3단원\7차시\이미지 0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196752"/>
            <a:ext cx="6624736" cy="42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385399" y="2580615"/>
            <a:ext cx="1080120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241382" y="25075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45724" y="3140969"/>
            <a:ext cx="4031276" cy="1983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301707" y="30679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98986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는지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 내 중앙정렬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479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2" name="Picture 2" descr="C:\Users\강신아\Desktop\2-1 캡쳐\3단원\7차시\이미지 0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" y="908720"/>
            <a:ext cx="6897179" cy="44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47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2" descr="C:\Users\강신아\Desktop\2-1 캡쳐\3단원\7차시\이미지 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0" y="592336"/>
            <a:ext cx="5252889" cy="34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강신아\Desktop\2-1 캡쳐\3단원\7차시\이미지 0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60" y="3284983"/>
            <a:ext cx="5215392" cy="337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156170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suh_0201_03_0007_101.html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5~13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suh_0201_03_0007_101.html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-&gt;suh_0201_03_0007_201.html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77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남은 곰 인형은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4" y="5409220"/>
            <a:ext cx="6892934" cy="38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이야기를 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24" y="1916832"/>
            <a:ext cx="5582083" cy="298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9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남은 곰 인형은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준비한 곰 인형은 몇 개인가요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24" y="1916832"/>
            <a:ext cx="5582083" cy="298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 bwMode="auto">
          <a:xfrm>
            <a:off x="3132237" y="5049180"/>
            <a:ext cx="1008112" cy="43204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23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930320"/>
            <a:ext cx="370447" cy="3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39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남은 곰 인형은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곰 인형은 몇 개를 나누어 주었나요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24" y="1916832"/>
            <a:ext cx="5582083" cy="298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 bwMode="auto">
          <a:xfrm>
            <a:off x="3132237" y="5049180"/>
            <a:ext cx="1008112" cy="43204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23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930320"/>
            <a:ext cx="370447" cy="3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3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남은 곰 인형은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남은 곰 인형은 몇 개인지 식으로 써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24" y="1916832"/>
            <a:ext cx="5582083" cy="298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 bwMode="auto">
          <a:xfrm>
            <a:off x="368161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40-25=15</a:t>
            </a:r>
            <a:endParaRPr lang="ko-KR" altLang="en-US" sz="18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1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 bwMode="auto">
          <a:xfrm>
            <a:off x="170139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40-25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9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87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0007_201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남은 곰 인형은 몇 개인지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모형으로 알아보세요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4" y="2207810"/>
            <a:ext cx="2927564" cy="19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3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41" y="2584355"/>
            <a:ext cx="2529771" cy="129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80" y="2402832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8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33577</TotalTime>
  <Words>1538</Words>
  <Application>Microsoft Office PowerPoint</Application>
  <PresentationFormat>화면 슬라이드 쇼(4:3)</PresentationFormat>
  <Paragraphs>583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강신아</cp:lastModifiedBy>
  <cp:revision>5521</cp:revision>
  <dcterms:created xsi:type="dcterms:W3CDTF">2008-07-15T12:19:11Z</dcterms:created>
  <dcterms:modified xsi:type="dcterms:W3CDTF">2021-01-25T03:11:28Z</dcterms:modified>
</cp:coreProperties>
</file>